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2"/>
  </p:notesMasterIdLst>
  <p:sldIdLst>
    <p:sldId id="256" r:id="rId2"/>
    <p:sldId id="257" r:id="rId3"/>
    <p:sldId id="260" r:id="rId4"/>
    <p:sldId id="258" r:id="rId5"/>
    <p:sldId id="261" r:id="rId6"/>
    <p:sldId id="259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14" autoAdjust="0"/>
    <p:restoredTop sz="89833" autoAdjust="0"/>
  </p:normalViewPr>
  <p:slideViewPr>
    <p:cSldViewPr>
      <p:cViewPr>
        <p:scale>
          <a:sx n="40" d="100"/>
          <a:sy n="40" d="100"/>
        </p:scale>
        <p:origin x="-14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14077E-1DFA-4EAD-8A2D-42729CB18102}" type="datetimeFigureOut">
              <a:rPr lang="ru-RU" smtClean="0"/>
              <a:pPr/>
              <a:t>08.04.2010</a:t>
            </a:fld>
            <a:endParaRPr lang="ru-RU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ru-RU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F47CFB-DED0-47F7-8841-2CB2E27D05C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F47CFB-DED0-47F7-8841-2CB2E27D05C0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F47CFB-DED0-47F7-8841-2CB2E27D05C0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92E84-1863-43FE-8889-EACAB5DB63BF}" type="datetimeFigureOut">
              <a:rPr lang="ru-RU" smtClean="0"/>
              <a:pPr/>
              <a:t>08.04.2010</a:t>
            </a:fld>
            <a:endParaRPr lang="ru-RU"/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F0983-B116-40E2-8EE1-1BE58D6787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</p:spTree>
  </p:cSld>
  <p:clrMapOvr>
    <a:masterClrMapping/>
  </p:clrMapOvr>
  <p:transition spd="slow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92E84-1863-43FE-8889-EACAB5DB63BF}" type="datetimeFigureOut">
              <a:rPr lang="ru-RU" smtClean="0"/>
              <a:pPr/>
              <a:t>08.04.2010</a:t>
            </a:fld>
            <a:endParaRPr lang="ru-RU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F0983-B116-40E2-8EE1-1BE58D6787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92E84-1863-43FE-8889-EACAB5DB63BF}" type="datetimeFigureOut">
              <a:rPr lang="ru-RU" smtClean="0"/>
              <a:pPr/>
              <a:t>08.04.2010</a:t>
            </a:fld>
            <a:endParaRPr lang="ru-RU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516F0983-B116-40E2-8EE1-1BE58D6787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92E84-1863-43FE-8889-EACAB5DB63BF}" type="datetimeFigureOut">
              <a:rPr lang="ru-RU" smtClean="0"/>
              <a:pPr/>
              <a:t>08.04.2010</a:t>
            </a:fld>
            <a:endParaRPr lang="ru-RU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F0983-B116-40E2-8EE1-1BE58D6787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92E84-1863-43FE-8889-EACAB5DB63BF}" type="datetimeFigureOut">
              <a:rPr lang="ru-RU" smtClean="0"/>
              <a:pPr/>
              <a:t>08.04.2010</a:t>
            </a:fld>
            <a:endParaRPr lang="ru-RU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F0983-B116-40E2-8EE1-1BE58D6787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92E84-1863-43FE-8889-EACAB5DB63BF}" type="datetimeFigureOut">
              <a:rPr lang="ru-RU" smtClean="0"/>
              <a:pPr/>
              <a:t>08.04.2010</a:t>
            </a:fld>
            <a:endParaRPr lang="ru-RU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F0983-B116-40E2-8EE1-1BE58D6787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92E84-1863-43FE-8889-EACAB5DB63BF}" type="datetimeFigureOut">
              <a:rPr lang="ru-RU" smtClean="0"/>
              <a:pPr/>
              <a:t>08.04.2010</a:t>
            </a:fld>
            <a:endParaRPr lang="ru-RU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F0983-B116-40E2-8EE1-1BE58D6787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92E84-1863-43FE-8889-EACAB5DB63BF}" type="datetimeFigureOut">
              <a:rPr lang="ru-RU" smtClean="0"/>
              <a:pPr/>
              <a:t>08.04.2010</a:t>
            </a:fld>
            <a:endParaRPr lang="ru-RU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F0983-B116-40E2-8EE1-1BE58D6787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he-IL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לחץ על הסמל כדי להוסיף תמונה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92E84-1863-43FE-8889-EACAB5DB63BF}" type="datetimeFigureOut">
              <a:rPr lang="ru-RU" smtClean="0"/>
              <a:pPr/>
              <a:t>08.04.2010</a:t>
            </a:fld>
            <a:endParaRPr lang="ru-RU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F0983-B116-40E2-8EE1-1BE58D6787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92E84-1863-43FE-8889-EACAB5DB63BF}" type="datetimeFigureOut">
              <a:rPr lang="ru-RU" smtClean="0"/>
              <a:pPr/>
              <a:t>08.04.2010</a:t>
            </a:fld>
            <a:endParaRPr lang="ru-RU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F0983-B116-40E2-8EE1-1BE58D6787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92E84-1863-43FE-8889-EACAB5DB63BF}" type="datetimeFigureOut">
              <a:rPr lang="ru-RU" smtClean="0"/>
              <a:pPr/>
              <a:t>08.04.2010</a:t>
            </a:fld>
            <a:endParaRPr lang="ru-RU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F0983-B116-40E2-8EE1-1BE58D6787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E792E84-1863-43FE-8889-EACAB5DB63BF}" type="datetimeFigureOut">
              <a:rPr lang="ru-RU" smtClean="0"/>
              <a:pPr/>
              <a:t>08.04.2010</a:t>
            </a:fld>
            <a:endParaRPr lang="ru-RU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16F0983-B116-40E2-8EE1-1BE58D6787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wheel spokes="3"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1207937" y="1643050"/>
            <a:ext cx="6728125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מערכות גוף האדם!!!</a:t>
            </a:r>
            <a:endParaRPr lang="he-IL" sz="7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57884" y="5286388"/>
            <a:ext cx="15716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e-IL" sz="32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ליזה ז'ילינסקי</a:t>
            </a:r>
          </a:p>
          <a:p>
            <a:pPr algn="r"/>
            <a:r>
              <a:rPr lang="he-IL" sz="32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ז' 1 </a:t>
            </a:r>
            <a:endParaRPr lang="ru-RU" sz="32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870891"/>
            <a:ext cx="2786050" cy="19871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4568" y="0"/>
            <a:ext cx="1949431" cy="22145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037356" cy="3357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89568" y="2357430"/>
            <a:ext cx="1954432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785786" y="0"/>
            <a:ext cx="5348121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he-IL" sz="6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מערכת ההובלה</a:t>
            </a:r>
            <a:endParaRPr lang="he-IL" sz="6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0"/>
            <a:ext cx="2786050" cy="19871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מלבן 8"/>
          <p:cNvSpPr/>
          <p:nvPr/>
        </p:nvSpPr>
        <p:spPr>
          <a:xfrm>
            <a:off x="500002" y="2500306"/>
            <a:ext cx="864399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he-IL" sz="2800" b="1" dirty="0" smtClean="0">
                <a:cs typeface="Guttman Yad-Brush" pitchFamily="2" charset="-79"/>
              </a:rPr>
              <a:t>מערכת ההובלה היא המערכת שמסיעה את הדם והמזון לכל קצות הגוף.</a:t>
            </a:r>
          </a:p>
          <a:p>
            <a:pPr algn="r" rtl="1"/>
            <a:r>
              <a:rPr lang="he-IL" sz="2800" b="1" dirty="0" smtClean="0">
                <a:cs typeface="Guttman Yad-Brush" pitchFamily="2" charset="-79"/>
              </a:rPr>
              <a:t>במערכת ההובלה פועלים הלב וצינוריות הדם ,</a:t>
            </a:r>
          </a:p>
          <a:p>
            <a:pPr algn="r" rtl="1"/>
            <a:r>
              <a:rPr lang="he-IL" sz="2800" b="1" dirty="0" smtClean="0">
                <a:cs typeface="Guttman Yad-Brush" pitchFamily="2" charset="-79"/>
              </a:rPr>
              <a:t>הדם יוצא מהלב לצינורות הדם שמובילים אותו עם המזון לכ קצה בגוף האדם.! </a:t>
            </a:r>
            <a:endParaRPr lang="ru-RU" sz="2800" dirty="0">
              <a:cs typeface="Guttman Yad-Brush" pitchFamily="2" charset="-79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/>
          <p:cNvSpPr/>
          <p:nvPr/>
        </p:nvSpPr>
        <p:spPr>
          <a:xfrm>
            <a:off x="0" y="0"/>
            <a:ext cx="557213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he-IL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מערכת הנשימה</a:t>
            </a:r>
            <a:endParaRPr lang="he-IL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0" y="1859340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he-IL" sz="2800" b="1" dirty="0" smtClean="0">
                <a:cs typeface="Guttman Yad-Brush" pitchFamily="2" charset="-79"/>
              </a:rPr>
              <a:t>מערכת הנשימה היא המערכת שמביאה את החמצן לתוך גופינו.</a:t>
            </a:r>
          </a:p>
          <a:p>
            <a:pPr algn="r" rtl="1"/>
            <a:r>
              <a:rPr lang="he-IL" sz="2800" b="1" dirty="0" smtClean="0">
                <a:cs typeface="Guttman Yad-Brush" pitchFamily="2" charset="-79"/>
              </a:rPr>
              <a:t>מערכת הנשימה מורכבת מהאף,הפה והראות.</a:t>
            </a:r>
          </a:p>
          <a:p>
            <a:pPr algn="r" rtl="1"/>
            <a:r>
              <a:rPr lang="he-IL" sz="2800" b="1" dirty="0" smtClean="0">
                <a:cs typeface="Guttman Yad-Brush" pitchFamily="2" charset="-79"/>
              </a:rPr>
              <a:t>החמצן ניכנס דרך הפה האף לתוך הראות ויוצא מהאף ומהפה בתור פחמן-דו </a:t>
            </a:r>
            <a:r>
              <a:rPr lang="he-IL" sz="2800" b="1" dirty="0" smtClean="0">
                <a:latin typeface="Guttman Yad-Brush" pitchFamily="2" charset="-79"/>
                <a:cs typeface="Guttman Yad-Brush" pitchFamily="2" charset="-79"/>
              </a:rPr>
              <a:t>חמצני</a:t>
            </a:r>
            <a:r>
              <a:rPr lang="he-IL" sz="2800" b="1" dirty="0" smtClean="0">
                <a:cs typeface="Guttman Yad-Brush" pitchFamily="2" charset="-79"/>
              </a:rPr>
              <a:t>.!</a:t>
            </a:r>
          </a:p>
          <a:p>
            <a:pPr algn="r" rtl="1"/>
            <a:endParaRPr lang="ru-RU" sz="2800" dirty="0">
              <a:cs typeface="Guttman Yad-Brush" pitchFamily="2" charset="-79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0958" y="0"/>
            <a:ext cx="1643042" cy="1866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0" y="0"/>
            <a:ext cx="507206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he-IL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מערכת העצבים</a:t>
            </a:r>
            <a:endParaRPr lang="he-IL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06644" y="0"/>
            <a:ext cx="2037356" cy="3357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0" y="3500438"/>
            <a:ext cx="914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e-IL" sz="2800" b="1" dirty="0" smtClean="0">
                <a:latin typeface="Guttman Yad-Brush" pitchFamily="2" charset="-79"/>
                <a:cs typeface="Guttman Yad-Brush" pitchFamily="2" charset="-79"/>
              </a:rPr>
              <a:t>מערכת</a:t>
            </a:r>
            <a:r>
              <a:rPr lang="he-IL" sz="2800" dirty="0" smtClean="0">
                <a:latin typeface="Guttman Yad-Brush" pitchFamily="2" charset="-79"/>
                <a:cs typeface="Guttman Yad-Brush" pitchFamily="2" charset="-79"/>
              </a:rPr>
              <a:t> העצבים היא המערכת ששולטת על כל תזוזות הגוף.</a:t>
            </a:r>
          </a:p>
          <a:p>
            <a:pPr algn="r"/>
            <a:r>
              <a:rPr lang="he-IL" sz="2800" dirty="0" smtClean="0">
                <a:latin typeface="Guttman Yad-Brush" pitchFamily="2" charset="-79"/>
                <a:cs typeface="Guttman Yad-Brush" pitchFamily="2" charset="-79"/>
              </a:rPr>
              <a:t>במערכת העצבים פועלים המוח והעצבים,</a:t>
            </a:r>
          </a:p>
          <a:p>
            <a:pPr algn="r"/>
            <a:r>
              <a:rPr lang="he-IL" sz="2800" dirty="0" smtClean="0">
                <a:latin typeface="Guttman Yad-Brush" pitchFamily="2" charset="-79"/>
                <a:cs typeface="Guttman Yad-Brush" pitchFamily="2" charset="-79"/>
              </a:rPr>
              <a:t>המוח שולח אותות לעצבים ואז גוף שלנו יודעה מה צריך לעשות ללכת, להתרחק,לקפוץ ...... וכך הלאה. </a:t>
            </a:r>
            <a:endParaRPr lang="ru-RU" sz="2800" dirty="0">
              <a:cs typeface="Guttman Yad-Brush" pitchFamily="2" charset="-79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9460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0" y="0"/>
            <a:ext cx="50006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he-IL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מערכת העיכול</a:t>
            </a:r>
            <a:endParaRPr lang="he-IL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53200" y="0"/>
            <a:ext cx="2590800" cy="3943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0" y="3929066"/>
            <a:ext cx="9144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e-IL" sz="2800" dirty="0" smtClean="0">
                <a:latin typeface="Guttman Yad-Brush" pitchFamily="2" charset="-79"/>
                <a:cs typeface="Guttman Yad-Brush" pitchFamily="2" charset="-79"/>
              </a:rPr>
              <a:t>מערכת העיכול היא המערכת שבה מעוכל כל האוכל וניכנס על תוך הדם.</a:t>
            </a:r>
          </a:p>
          <a:p>
            <a:pPr algn="r"/>
            <a:r>
              <a:rPr lang="he-IL" sz="2800" dirty="0" smtClean="0">
                <a:latin typeface="Guttman Yad-Brush" pitchFamily="2" charset="-79"/>
                <a:cs typeface="Guttman Yad-Brush" pitchFamily="2" charset="-79"/>
              </a:rPr>
              <a:t>מערכת העיכול מורכבת מהפה,הקיבה,הכבד,הלבלב,המעי הדק והמעי הגס.</a:t>
            </a:r>
          </a:p>
          <a:p>
            <a:pPr algn="r"/>
            <a:r>
              <a:rPr lang="he-IL" sz="2800" dirty="0" smtClean="0">
                <a:latin typeface="Guttman Yad-Brush" pitchFamily="2" charset="-79"/>
                <a:cs typeface="Guttman Yad-Brush" pitchFamily="2" charset="-79"/>
              </a:rPr>
              <a:t>האוכל ניכנס דרך הפה לקיבה ומשם למעי הדק, מהמעי הדק כל הפסולת עוברת למעי הגס ומשם יוצאת לשירותים </a:t>
            </a:r>
            <a:endParaRPr lang="ru-RU" sz="2800" dirty="0">
              <a:cs typeface="Guttman Yad-Brush" pitchFamily="2" charset="-79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flipH="1">
            <a:off x="0" y="0"/>
            <a:ext cx="285752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7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סיכום</a:t>
            </a:r>
            <a:endParaRPr lang="en-US" sz="7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500306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e-IL" sz="2800" dirty="0" smtClean="0"/>
              <a:t>לסיכום למדתי מהעבודה הזאת שכל מערכות  הגוף חשובות מעד ופועלות יחד עם מערת אחת נהרסת כל הגוף לא יכול לתפקד</a:t>
            </a:r>
            <a:endParaRPr lang="en-US" sz="2800" dirty="0"/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פסגה">
  <a:themeElements>
    <a:clrScheme name="פסגה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פסגה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פסגה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405</TotalTime>
  <Words>177</Words>
  <Application>Microsoft Office PowerPoint</Application>
  <PresentationFormat>On-screen Show (4:3)</PresentationFormat>
  <Paragraphs>23</Paragraphs>
  <Slides>10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פסגה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вова</dc:creator>
  <cp:lastModifiedBy>Lenovo User</cp:lastModifiedBy>
  <cp:revision>30</cp:revision>
  <dcterms:created xsi:type="dcterms:W3CDTF">2010-04-01T09:28:10Z</dcterms:created>
  <dcterms:modified xsi:type="dcterms:W3CDTF">2010-04-08T03:55:02Z</dcterms:modified>
</cp:coreProperties>
</file>